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04.05.2011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292352" y="764704"/>
            <a:ext cx="7851648" cy="1828800"/>
          </a:xfrm>
        </p:spPr>
        <p:txBody>
          <a:bodyPr>
            <a:normAutofit/>
          </a:bodyPr>
          <a:lstStyle/>
          <a:p>
            <a:r>
              <a:rPr lang="tr-TR" sz="7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CAHİT ARF        </a:t>
            </a:r>
            <a:endParaRPr lang="tr-TR" sz="7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289304" y="2636912"/>
            <a:ext cx="7854696" cy="1752600"/>
          </a:xfrm>
        </p:spPr>
        <p:txBody>
          <a:bodyPr>
            <a:normAutofit/>
          </a:bodyPr>
          <a:lstStyle/>
          <a:p>
            <a:r>
              <a:rPr lang="tr-TR" sz="3200" dirty="0" smtClean="0">
                <a:latin typeface="Arial" pitchFamily="34" charset="0"/>
                <a:cs typeface="Arial" pitchFamily="34" charset="0"/>
              </a:rPr>
              <a:t>MATEMATİK PERFORMANS ÖDEVİ</a:t>
            </a:r>
            <a:endParaRPr lang="tr-TR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t0.gstatic.com/images?q=tbn:ANd9GcRa3Y7ItfySl56W8xA1_d2PLvTNflCJ6n35co6uhjfVWF09KNJ46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140968"/>
            <a:ext cx="3240360" cy="337292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chemeClr val="tx1"/>
                </a:solidFill>
              </a:rPr>
              <a:t>CAHİT ARF=&gt; </a:t>
            </a:r>
            <a:r>
              <a:rPr lang="tr-TR" sz="3200" dirty="0" smtClean="0">
                <a:solidFill>
                  <a:srgbClr val="FF0000"/>
                </a:solidFill>
              </a:rPr>
              <a:t>1910 SELANİKTE DOĞDU 1997’DE İSTANBUL’DA VEFAT ETTİ.</a:t>
            </a:r>
            <a:endParaRPr lang="tr-TR" sz="3200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Türkiye'nin yetiştirdiği en önemli matematikçilerden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birisi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olarak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sayılmaktadır.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Kendi adıyla bilinen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teoremleri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, dünya çapında tanınmasını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sağlamıştır.</a:t>
            </a: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Doktorasını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yapmak için gittiği Almanya'da,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 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matematikçi 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Helmut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Hasse ile birlikte önemli çalışmalar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yapmıştır. Bu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çalışmalar sonunda, matematikte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Hasse-</a:t>
            </a:r>
          </a:p>
          <a:p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Kuramı'nı 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geliştiridi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 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değişmezi, </a:t>
            </a:r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halkaları ve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kapanışları gibi kendi adıyla bilinen matematiksel </a:t>
            </a:r>
            <a:endParaRPr lang="tr-TR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000" b="1" dirty="0" smtClean="0">
                <a:latin typeface="Arial" pitchFamily="34" charset="0"/>
                <a:cs typeface="Arial" pitchFamily="34" charset="0"/>
              </a:rPr>
              <a:t>terimleri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bilim dünyasına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>kazandırdı. </a:t>
            </a:r>
            <a:r>
              <a:rPr lang="tr-TR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2000" b="1" dirty="0" smtClean="0">
                <a:latin typeface="Arial" pitchFamily="34" charset="0"/>
                <a:cs typeface="Arial" pitchFamily="34" charset="0"/>
              </a:rPr>
            </a:br>
            <a:r>
              <a:rPr lang="tr-TR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2000" b="1" dirty="0" smtClean="0">
                <a:latin typeface="Arial" pitchFamily="34" charset="0"/>
                <a:cs typeface="Arial" pitchFamily="34" charset="0"/>
              </a:rPr>
            </a:br>
            <a:endParaRPr lang="tr-T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-34816376" y="1124744"/>
            <a:ext cx="8229600" cy="1143000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Autofit/>
          </a:bodyPr>
          <a:lstStyle/>
          <a:p>
            <a:r>
              <a:rPr lang="tr-TR" sz="1800" b="1" dirty="0" smtClean="0">
                <a:latin typeface="Arial" pitchFamily="34" charset="0"/>
                <a:cs typeface="Arial" pitchFamily="34" charset="0"/>
              </a:rPr>
              <a:t>Cahit 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 1910 yılında Selanik Kaylar kazasında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doğdu.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 Yüksek öğrenimini Fransa'da 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Ecole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 Normale 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Superieure'de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 1932'de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tamamladı.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 Bir süre Galatasaray Lisesi'nde matematik öğretmenliği yaptıktan sonra İstanbul Üniversitesi Fen Fakültesi'nde doçent adayı olarak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çalıştı.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 Doktorasını yapmak için Almanya'ya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gitti.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1800" b="1" dirty="0" smtClean="0">
                <a:latin typeface="Arial" pitchFamily="34" charset="0"/>
                <a:cs typeface="Arial" pitchFamily="34" charset="0"/>
              </a:rPr>
            </a:br>
            <a:endParaRPr lang="tr-TR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800" b="1" dirty="0" smtClean="0">
                <a:latin typeface="Arial" pitchFamily="34" charset="0"/>
                <a:cs typeface="Arial" pitchFamily="34" charset="0"/>
              </a:rPr>
              <a:t>Türkiye'ye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döndüğünde İstanbul Üniversitesi Fen Fakültesi'nde profesör ve 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ordinaryus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 profesörlüğe yükseldi ve 1962 yılına kadar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çalıştı.Daha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sonra Robert Kolej'de Matematik dersleri vermeye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başladı..1964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yılında Türkiye Bilimsel ve Teknik Araştırma Kurumu (TÜBİTAK) bilim kolu başkanı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oldu.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1800" b="1" dirty="0" smtClean="0">
                <a:latin typeface="Arial" pitchFamily="34" charset="0"/>
                <a:cs typeface="Arial" pitchFamily="34" charset="0"/>
              </a:rPr>
            </a:br>
            <a:endParaRPr lang="tr-TR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800" b="1" dirty="0" smtClean="0">
                <a:latin typeface="Arial" pitchFamily="34" charset="0"/>
                <a:cs typeface="Arial" pitchFamily="34" charset="0"/>
              </a:rPr>
              <a:t>Daha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sonra gittiği Amerika Birleşik Devletleri'nde araştırma ve incelemelerde bulundu; Kaliforniya Üniversitesi'nde konuk öğretim üyesi olarak görev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yaptı. 1967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yılında Türkiye'ye dönüşünde Orta Doğu Teknik Üniversitesi'nde öğretim üyeliğine getirildi  1980 yılında emekli oldu  Emekliye ayrıldıktan sonra TÜBİTAK'a bağlı Gebze Araştırma Merkezi'nde görev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aldı.1985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ve 1989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yılları arasında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Türk Matematik Derneği başkanlığını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yaptı. </a:t>
            </a:r>
            <a:endParaRPr lang="tr-TR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1800" b="1" dirty="0" smtClean="0">
                <a:latin typeface="Arial" pitchFamily="34" charset="0"/>
                <a:cs typeface="Arial" pitchFamily="34" charset="0"/>
              </a:rPr>
              <a:t>Cebir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ve Sayılar Teorisi üzerine uluslararası bir sempozyum 1990'da 3 ve 7 Eylül tarihleri arasında 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‘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ı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onuruna Silivri'de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gerçekleştirilmiştir.Halkalar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ve Geometri üzerine ilk konferanslar da 1984'te İstanbul'da yapılmıştır  </a:t>
            </a:r>
            <a:r>
              <a:rPr lang="tr-TR" sz="1800" b="1" dirty="0" err="1" smtClean="0">
                <a:latin typeface="Arial" pitchFamily="34" charset="0"/>
                <a:cs typeface="Arial" pitchFamily="34" charset="0"/>
              </a:rPr>
              <a:t>Arf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, matematikte geometri kavramı üzerine bir makale sunmuştur 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tr-TR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1800" b="1" dirty="0" smtClean="0">
                <a:latin typeface="Arial" pitchFamily="34" charset="0"/>
                <a:cs typeface="Arial" pitchFamily="34" charset="0"/>
              </a:rPr>
            </a:br>
            <a:r>
              <a:rPr lang="tr-TR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1800" b="1" dirty="0" smtClean="0">
                <a:latin typeface="Arial" pitchFamily="34" charset="0"/>
                <a:cs typeface="Arial" pitchFamily="34" charset="0"/>
              </a:rPr>
            </a:br>
            <a:endParaRPr lang="tr-TR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143000"/>
          </a:xfrm>
        </p:spPr>
        <p:txBody>
          <a:bodyPr>
            <a:normAutofit/>
          </a:bodyPr>
          <a:lstStyle/>
          <a:p>
            <a:r>
              <a:rPr lang="tr-TR" sz="7200" u="sng" dirty="0" smtClean="0">
                <a:solidFill>
                  <a:srgbClr val="FF0000"/>
                </a:solidFill>
                <a:latin typeface="Arial Black" pitchFamily="34" charset="0"/>
              </a:rPr>
              <a:t>ÇALIŞMALARI</a:t>
            </a:r>
            <a:endParaRPr lang="tr-TR" sz="72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922520"/>
          </a:xfrm>
        </p:spPr>
        <p:txBody>
          <a:bodyPr>
            <a:normAutofit fontScale="77500" lnSpcReduction="20000"/>
          </a:bodyPr>
          <a:lstStyle/>
          <a:p>
            <a:r>
              <a:rPr lang="tr-TR" b="1" dirty="0" smtClean="0"/>
              <a:t>Cahit </a:t>
            </a:r>
            <a:r>
              <a:rPr lang="tr-TR" b="1" dirty="0" err="1" smtClean="0"/>
              <a:t>Arf</a:t>
            </a:r>
            <a:r>
              <a:rPr lang="tr-TR" b="1" dirty="0" smtClean="0"/>
              <a:t>, cebir konusundaki çalışmalarıyla dünyaca ün </a:t>
            </a:r>
            <a:r>
              <a:rPr lang="tr-TR" b="1" dirty="0" smtClean="0"/>
              <a:t>kazanmıştır.  Sentetik </a:t>
            </a:r>
            <a:r>
              <a:rPr lang="tr-TR" b="1" dirty="0" smtClean="0"/>
              <a:t>geometri problemlerinin cetvel ve pergel yardımıyla çözülebilirliği konusundaki yaptığı çalışmalar, cisimlerin </a:t>
            </a:r>
            <a:r>
              <a:rPr lang="tr-TR" b="1" dirty="0" err="1" smtClean="0"/>
              <a:t>kuadratik</a:t>
            </a:r>
            <a:r>
              <a:rPr lang="tr-TR" b="1" dirty="0" smtClean="0"/>
              <a:t> formlarının sınıflandırılmasında ortaya çıkan değişmezlere ilişkin "</a:t>
            </a:r>
            <a:r>
              <a:rPr lang="tr-TR" b="1" dirty="0" err="1" smtClean="0"/>
              <a:t>Arf</a:t>
            </a:r>
            <a:r>
              <a:rPr lang="tr-TR" b="1" dirty="0" smtClean="0"/>
              <a:t> değişmezi" ve "</a:t>
            </a:r>
            <a:r>
              <a:rPr lang="tr-TR" b="1" dirty="0" err="1" smtClean="0"/>
              <a:t>Arf</a:t>
            </a:r>
            <a:r>
              <a:rPr lang="tr-TR" b="1" dirty="0" smtClean="0"/>
              <a:t> halkaları" gibi literatürde adıyla anılan çalışmaları matematik dünyasının ünlü matematikçileri arasında yer almasını </a:t>
            </a:r>
            <a:r>
              <a:rPr lang="tr-TR" b="1" dirty="0" smtClean="0"/>
              <a:t>sağladı. </a:t>
            </a:r>
            <a:r>
              <a:rPr lang="tr-TR" b="1" dirty="0" smtClean="0"/>
              <a:t> Matematik literatürüne "</a:t>
            </a:r>
            <a:r>
              <a:rPr lang="tr-TR" b="1" dirty="0" err="1" smtClean="0"/>
              <a:t>Arf</a:t>
            </a:r>
            <a:r>
              <a:rPr lang="tr-TR" b="1" dirty="0" smtClean="0"/>
              <a:t> Halkaları, </a:t>
            </a:r>
            <a:r>
              <a:rPr lang="tr-TR" b="1" dirty="0" err="1" smtClean="0"/>
              <a:t>Arf</a:t>
            </a:r>
            <a:r>
              <a:rPr lang="tr-TR" b="1" dirty="0" smtClean="0"/>
              <a:t> Değişmezleri, </a:t>
            </a:r>
            <a:r>
              <a:rPr lang="tr-TR" b="1" dirty="0" err="1" smtClean="0"/>
              <a:t>Arf</a:t>
            </a:r>
            <a:r>
              <a:rPr lang="tr-TR" b="1" dirty="0" smtClean="0"/>
              <a:t> Kapanışı" gibi kavramların </a:t>
            </a:r>
            <a:r>
              <a:rPr lang="tr-TR" b="1" dirty="0" err="1" smtClean="0"/>
              <a:t>yanısıra</a:t>
            </a:r>
            <a:r>
              <a:rPr lang="tr-TR" b="1" dirty="0" smtClean="0"/>
              <a:t> "Hasse-</a:t>
            </a:r>
            <a:r>
              <a:rPr lang="tr-TR" b="1" dirty="0" err="1" smtClean="0"/>
              <a:t>Arf</a:t>
            </a:r>
            <a:r>
              <a:rPr lang="tr-TR" b="1" dirty="0" smtClean="0"/>
              <a:t> Teoremi" ile anılan teoremler </a:t>
            </a:r>
            <a:r>
              <a:rPr lang="tr-TR" b="1" dirty="0" smtClean="0"/>
              <a:t>kazandırmıştır.</a:t>
            </a: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Matematiği bir meslek dalı olarak değil, bir yaşam tarzı olarak görmüştür . Öğrencilerine her zaman "Matematiği ezberlemeyin kendiniz yapın ve anlayın" demiştir  Hakkından yazılmış bir yazıda şöyle denmiştir: " Bir zamanlar </a:t>
            </a:r>
            <a:r>
              <a:rPr lang="tr-TR" b="1" dirty="0" err="1" smtClean="0"/>
              <a:t>integrali</a:t>
            </a:r>
            <a:r>
              <a:rPr lang="tr-TR" b="1" dirty="0" smtClean="0"/>
              <a:t> bilen kimselerin matematikçi, üstel fonksiyonu bilenlerin ise büyük matematikçi sayıldığı ülkemizde derin matematik konularının tartışılacağı hayal bile </a:t>
            </a:r>
            <a:r>
              <a:rPr lang="tr-TR" b="1" dirty="0" smtClean="0"/>
              <a:t>edilemezdi.Cahit </a:t>
            </a:r>
            <a:r>
              <a:rPr lang="tr-TR" b="1" dirty="0" err="1" smtClean="0"/>
              <a:t>Arf</a:t>
            </a:r>
            <a:r>
              <a:rPr lang="tr-TR" b="1" dirty="0" smtClean="0"/>
              <a:t>, Türkiye'de matematiğin o günlerden bu günlere gelmesinde en büyük rolü oynamıştır </a:t>
            </a:r>
            <a:r>
              <a:rPr lang="tr-TR" b="1" dirty="0" smtClean="0"/>
              <a:t>“.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HAZIRLAYAN ve SUNAN</a:t>
            </a:r>
            <a:endParaRPr lang="tr-T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ADI: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Özgür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SOYADI: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BÜYÜKKARAKAYA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SINIFI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7/C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NU: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2876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DERS: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MATEMATİK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ÖĞRETMENİ:</a:t>
            </a:r>
            <a:r>
              <a:rPr lang="tr-TR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YASİN KIRAT</a:t>
            </a:r>
          </a:p>
          <a:p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KONU:</a:t>
            </a:r>
            <a:r>
              <a:rPr lang="tr-TR" sz="3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CAHİT ARF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134</Words>
  <Application>Microsoft Office PowerPoint</Application>
  <PresentationFormat>Ekran Gösterisi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Akış</vt:lpstr>
      <vt:lpstr>CAHİT ARF        </vt:lpstr>
      <vt:lpstr>CAHİT ARF=&gt; 1910 SELANİKTE DOĞDU 1997’DE İSTANBUL’DA VEFAT ETTİ.</vt:lpstr>
      <vt:lpstr>Slayt 3</vt:lpstr>
      <vt:lpstr>ÇALIŞMALARI</vt:lpstr>
      <vt:lpstr>HAZIRLAYAN ve SUNAN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CAHİT ARF        </dc:title>
  <dc:creator>özgürbüyükkarakaya</dc:creator>
  <cp:lastModifiedBy>özgürbüyükkarakaya</cp:lastModifiedBy>
  <cp:revision>7</cp:revision>
  <dcterms:created xsi:type="dcterms:W3CDTF">2011-05-04T05:14:39Z</dcterms:created>
  <dcterms:modified xsi:type="dcterms:W3CDTF">2011-05-04T16:55:20Z</dcterms:modified>
</cp:coreProperties>
</file>